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67" r:id="rId5"/>
    <p:sldId id="268" r:id="rId6"/>
    <p:sldId id="269" r:id="rId7"/>
    <p:sldId id="262" r:id="rId8"/>
    <p:sldId id="263" r:id="rId9"/>
    <p:sldId id="266" r:id="rId10"/>
    <p:sldId id="265" r:id="rId11"/>
    <p:sldId id="272" r:id="rId12"/>
    <p:sldId id="264" r:id="rId13"/>
    <p:sldId id="270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70" d="100"/>
          <a:sy n="70" d="100"/>
        </p:scale>
        <p:origin x="-13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1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4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551C4-0E84-4142-B08B-8491D4DB6797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3F67-12A7-49B2-AA64-970DEC99B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0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" y="19913"/>
            <a:ext cx="9116647" cy="68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916832"/>
            <a:ext cx="859767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МКДОУ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д/с «Солнышко»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 Табачное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Бахчисарайский р-он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Республика Крым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Воспитатель: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Мисюра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М.Ю.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спокойн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9311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Пляски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песенки 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шутки, сладкий сон, физкультминутки, книжки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краски,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куклы-дочки, голосочки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как звоночки!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1196752"/>
            <a:ext cx="4224469" cy="316835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45" y="1196752"/>
            <a:ext cx="4094224" cy="3070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" y="3754274"/>
            <a:ext cx="4104456" cy="3078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5114"/>
            <a:ext cx="4022216" cy="3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5"/>
            <a:ext cx="9144000" cy="68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Рады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мы трудиться, не только веселиться!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Посадили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огород – посмотрите, что растет!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Будем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мы ухаживать, будем поливать,</a:t>
            </a: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Будем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за росточками дружно наблюдать!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73789"/>
            <a:ext cx="3278723" cy="2459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73789"/>
            <a:ext cx="2431456" cy="3241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8101" y="3467582"/>
            <a:ext cx="3869598" cy="2902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26559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8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8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8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8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" y="0"/>
            <a:ext cx="9131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а в праздник детский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сад нам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устроит маскарад,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В красочных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нарядах мы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кружиться рады.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" y="1556792"/>
            <a:ext cx="4514051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" y="4077072"/>
            <a:ext cx="4782470" cy="292930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187108" cy="2772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4089545" cy="30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8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8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8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2"/>
            <a:ext cx="9144000" cy="688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3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Наш уютный детский сад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– это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счастье для ребят!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37" y="3278638"/>
            <a:ext cx="6417679" cy="3609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" y="654966"/>
            <a:ext cx="3922705" cy="2942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01" y="660200"/>
            <a:ext cx="4429387" cy="296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" y="3384197"/>
            <a:ext cx="4631737" cy="34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6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6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0"/>
            <a:ext cx="9144000" cy="68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51520" y="548679"/>
            <a:ext cx="8712968" cy="3858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В нашем добром «СОЛНЫШКЕ» не придется вам грустить!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Ну, а если нам не верите – приходите к нам пожить!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28727"/>
            <a:ext cx="3384376" cy="45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0"/>
                            </p:stCondLst>
                            <p:childTnLst>
                              <p:par>
                                <p:cTn id="8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115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sz="11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6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" y="19913"/>
            <a:ext cx="9116647" cy="68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92088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</a:p>
          <a:p>
            <a:endParaRPr lang="ru-RU" sz="2400" b="1" i="1" dirty="0"/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того, кто будет воспитывать ребёнка, зависит его будущее, его мировоззрение, вся его жизнь. Воспитатель детского сада - это состояние души.  Он дарит детям тепло своего сердца. Работа воспитателя - не просто труд. Это, прежде всего, способность к отречению, умение отдать всего себя, без остатка, видеть в этом свет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  /цитата/</a:t>
            </a:r>
          </a:p>
          <a:p>
            <a:endParaRPr lang="ru-RU" b="1" i="1" dirty="0"/>
          </a:p>
          <a:p>
            <a:endParaRPr lang="ru-RU" b="1" i="1" dirty="0" smtClean="0"/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Эти слова – мое кредо. Я воспитатель, я этим горжусь.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Немного о себе: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Мисюра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Мария Юрьевна. Мне 47 лет, 26 из них я работаю в детском саду.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" y="19913"/>
            <a:ext cx="9116647" cy="68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 своей работе я руководствуюсь словами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В.А.Сухомлинского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b="1" i="1" dirty="0" smtClean="0">
                <a:solidFill>
                  <a:schemeClr val="accent2">
                    <a:lumMod val="50000"/>
                  </a:schemeClr>
                </a:solidFill>
              </a:rPr>
              <a:t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1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4"/>
            <a:ext cx="9144000" cy="68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836712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</a:rPr>
              <a:t>Актуальные темы </a:t>
            </a:r>
            <a:r>
              <a:rPr lang="ru-RU" sz="3200" b="1" u="sng" dirty="0">
                <a:solidFill>
                  <a:schemeClr val="accent2">
                    <a:lumMod val="75000"/>
                  </a:schemeClr>
                </a:solidFill>
              </a:rPr>
              <a:t>в моей работе: </a:t>
            </a:r>
            <a:endParaRPr lang="ru-RU" sz="32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3200" b="1" u="sn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Развитие чувств и эмоций у дошкольников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Развитие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чувств у дошкольника связано с умственным развитием ребенка, познанием окружающего мира, ознакомлением с последствиями своих поступков, осознанием того, что хорошо и что плохо. Со временем чувства ребенка достигают большей глубины и устойчивости, и зависит это от окружающих условий, от воспитания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2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2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35292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«Роль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сюжетно-ролевой игры в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развитии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дошкольника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Через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сюжетно-ролевую игру ребёнок овладевает  духовными ценностями, усваивает предшествующий социальный опыт. В ней ребёнок получает навыки коллективного мышления.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 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Сюжетно-ролевая игра  является той формой организации жизнедеятельности дошкольника, в условиях которой педагог  формирует личность ребёнка, её духовную и общественную направленность.</a:t>
            </a: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2"/>
            <a:ext cx="9144000" cy="68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«Экспериментальная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деятельность</a:t>
            </a:r>
          </a:p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         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в старшей группе»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Дети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дошкольного возраста по природе своей – исследователи окружающего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мира. Экспериментальная деятельность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позволяет объединить все виды деятельности, развивать наблюдательность, ум, создавать творческую личность. Для этого была создана развивающая среда, направленная на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экспериментальную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9564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qtexture.com/uploads/posts/2012-08/1343830808-578816-sun-background-2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" y="0"/>
            <a:ext cx="9125720" cy="68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42493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Нашу группу мы с детьми назвали «Теремок». Добро пожаловать в сказку!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Теремок откроет дверцу – стоит только постучаться!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Здесь найдут дорогу к сердцу – вам не стоит сомневаться!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9" y="2852936"/>
            <a:ext cx="8509479" cy="400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0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Детский сад – одна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семья. Будем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вместе – ты и я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–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Радостно трудиться и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всему учиться</a:t>
            </a:r>
            <a:r>
              <a:rPr lang="ru-RU" sz="6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3706383" cy="494357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56792"/>
            <a:ext cx="4897487" cy="4897487"/>
          </a:xfrm>
        </p:spPr>
      </p:pic>
    </p:spTree>
    <p:extLst>
      <p:ext uri="{BB962C8B-B14F-4D97-AF65-F5344CB8AC3E}">
        <p14:creationId xmlns:p14="http://schemas.microsoft.com/office/powerpoint/2010/main" val="10181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6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qtexture.com/uploads/posts/2012-08/1343830806-619111-sun-background-1-www.hqtexture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14"/>
            <a:ext cx="9144000" cy="68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Наш чудесный детский сад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– это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радость для ребят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Смех весёлой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детворы, город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сказочной игры!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" y="1196752"/>
            <a:ext cx="2788036" cy="418205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99" y="1175602"/>
            <a:ext cx="2779001" cy="43230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1" y="1165330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95" y="3523320"/>
            <a:ext cx="4446240" cy="33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6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6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247</Words>
  <Application>Microsoft Office PowerPoint</Application>
  <PresentationFormat>Экран (4:3)</PresentationFormat>
  <Paragraphs>41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В своей работе я руководствуюсь словами В.А.Сухомлинского:  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 </vt:lpstr>
      <vt:lpstr>Презентация PowerPoint</vt:lpstr>
      <vt:lpstr>Презентация PowerPoint</vt:lpstr>
      <vt:lpstr>Презентация PowerPoint</vt:lpstr>
      <vt:lpstr>   Нашу группу мы с детьми назвали «Теремок». Добро пожаловать в сказку! Теремок откроет дверцу – стоит только постучаться! Здесь найдут дорогу к сердцу – вам не стоит сомневаться! </vt:lpstr>
      <vt:lpstr>Детский сад – одна семья. Будем вместе – ты и я – Радостно трудиться и всему учиться.</vt:lpstr>
      <vt:lpstr>Наш чудесный детский сад – это радость для ребят! Смех весёлой детворы, город сказочной игры! </vt:lpstr>
      <vt:lpstr>Пляски, песенки и шутки, сладкий сон, физкультминутки, книжки, краски, куклы-дочки, голосочки, как звоночки! </vt:lpstr>
      <vt:lpstr>Презентация PowerPoint</vt:lpstr>
      <vt:lpstr> Ну, а в праздник детский сад нам устроит маскарад, В красочных нарядах мы кружиться рады.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Computer</dc:creator>
  <cp:lastModifiedBy>Computer</cp:lastModifiedBy>
  <cp:revision>41</cp:revision>
  <dcterms:created xsi:type="dcterms:W3CDTF">2016-12-05T11:51:47Z</dcterms:created>
  <dcterms:modified xsi:type="dcterms:W3CDTF">2016-12-13T04:36:48Z</dcterms:modified>
</cp:coreProperties>
</file>